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0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7F0E7-8022-904C-AEF0-7512153AD656}" type="datetimeFigureOut">
              <a:rPr lang="en-US" smtClean="0"/>
              <a:t>5/14/12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29381-1633-E54F-A40D-4379E1AD6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7F0E7-8022-904C-AEF0-7512153AD656}" type="datetimeFigureOut">
              <a:rPr lang="en-US" smtClean="0"/>
              <a:t>5/14/12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29381-1633-E54F-A40D-4379E1AD6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7F0E7-8022-904C-AEF0-7512153AD656}" type="datetimeFigureOut">
              <a:rPr lang="en-US" smtClean="0"/>
              <a:t>5/14/12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29381-1633-E54F-A40D-4379E1AD6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7F0E7-8022-904C-AEF0-7512153AD656}" type="datetimeFigureOut">
              <a:rPr lang="en-US" smtClean="0"/>
              <a:t>5/14/12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29381-1633-E54F-A40D-4379E1AD6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7F0E7-8022-904C-AEF0-7512153AD656}" type="datetimeFigureOut">
              <a:rPr lang="en-US" smtClean="0"/>
              <a:t>5/14/12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29381-1633-E54F-A40D-4379E1AD6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7F0E7-8022-904C-AEF0-7512153AD656}" type="datetimeFigureOut">
              <a:rPr lang="en-US" smtClean="0"/>
              <a:t>5/14/12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29381-1633-E54F-A40D-4379E1AD6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7F0E7-8022-904C-AEF0-7512153AD656}" type="datetimeFigureOut">
              <a:rPr lang="en-US" smtClean="0"/>
              <a:t>5/14/12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29381-1633-E54F-A40D-4379E1AD6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7F0E7-8022-904C-AEF0-7512153AD656}" type="datetimeFigureOut">
              <a:rPr lang="en-US" smtClean="0"/>
              <a:t>5/14/12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29381-1633-E54F-A40D-4379E1AD6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7F0E7-8022-904C-AEF0-7512153AD656}" type="datetimeFigureOut">
              <a:rPr lang="en-US" smtClean="0"/>
              <a:t>5/14/12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29381-1633-E54F-A40D-4379E1AD6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7F0E7-8022-904C-AEF0-7512153AD656}" type="datetimeFigureOut">
              <a:rPr lang="en-US" smtClean="0"/>
              <a:t>5/14/12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29381-1633-E54F-A40D-4379E1AD6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7F0E7-8022-904C-AEF0-7512153AD656}" type="datetimeFigureOut">
              <a:rPr lang="en-US" smtClean="0"/>
              <a:t>5/14/12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29381-1633-E54F-A40D-4379E1AD6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7F0E7-8022-904C-AEF0-7512153AD656}" type="datetimeFigureOut">
              <a:rPr lang="en-US" smtClean="0"/>
              <a:t>5/14/12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29381-1633-E54F-A40D-4379E1AD60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 reactions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ydrochloric acid +  potassium hydroxide</a:t>
            </a:r>
          </a:p>
          <a:p>
            <a:endParaRPr lang="en-US" dirty="0" smtClean="0"/>
          </a:p>
          <a:p>
            <a:pPr>
              <a:buFont typeface="Wingdings" charset="2"/>
              <a:buChar char=" "/>
            </a:pPr>
            <a:r>
              <a:rPr lang="en-US" dirty="0" smtClean="0">
                <a:latin typeface="Wingdings"/>
                <a:ea typeface="Wingdings"/>
                <a:cs typeface="Wingdings"/>
              </a:rPr>
              <a:t>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/>
              <a:t> potassium chloride  +  water</a:t>
            </a:r>
          </a:p>
          <a:p>
            <a:pPr>
              <a:buFont typeface="Wingdings" charset="2"/>
              <a:buChar char=" "/>
            </a:pPr>
            <a:endParaRPr lang="en-US" dirty="0" smtClean="0"/>
          </a:p>
          <a:p>
            <a:r>
              <a:rPr lang="en-US" dirty="0" smtClean="0"/>
              <a:t>hydrochloric acid +  calcium hydroxide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Wingdings"/>
                <a:ea typeface="Wingdings"/>
                <a:cs typeface="Wingdings"/>
              </a:rPr>
              <a:t> 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/>
              <a:t> </a:t>
            </a:r>
            <a:r>
              <a:rPr lang="en-US" dirty="0" smtClean="0"/>
              <a:t>calcium</a:t>
            </a:r>
            <a:r>
              <a:rPr lang="en-US" dirty="0" smtClean="0"/>
              <a:t> chloride  +  water</a:t>
            </a:r>
            <a:endParaRPr lang="en-US" dirty="0" smtClean="0"/>
          </a:p>
          <a:p>
            <a:pPr>
              <a:buFont typeface="Wingdings" charset="2"/>
              <a:buChar char=" 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</a:t>
            </a:r>
            <a:r>
              <a:rPr lang="en-US" dirty="0" err="1" smtClean="0"/>
              <a:t>ulphuric</a:t>
            </a:r>
            <a:r>
              <a:rPr lang="en-US" dirty="0" smtClean="0"/>
              <a:t> </a:t>
            </a:r>
            <a:r>
              <a:rPr lang="en-US" dirty="0" smtClean="0"/>
              <a:t> acid +  potassium hydroxide</a:t>
            </a:r>
          </a:p>
          <a:p>
            <a:endParaRPr lang="en-US" dirty="0" smtClean="0"/>
          </a:p>
          <a:p>
            <a:pPr>
              <a:buFont typeface="Wingdings" charset="2"/>
              <a:buChar char=" "/>
            </a:pPr>
            <a:r>
              <a:rPr lang="en-US" dirty="0" smtClean="0">
                <a:latin typeface="Wingdings"/>
                <a:ea typeface="Wingdings"/>
                <a:cs typeface="Wingdings"/>
              </a:rPr>
              <a:t>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/>
              <a:t> potassium </a:t>
            </a:r>
            <a:r>
              <a:rPr lang="en-US" dirty="0" err="1" smtClean="0"/>
              <a:t>sulphate</a:t>
            </a:r>
            <a:r>
              <a:rPr lang="en-US" dirty="0" smtClean="0"/>
              <a:t>  +  water</a:t>
            </a:r>
          </a:p>
          <a:p>
            <a:pPr>
              <a:buFont typeface="Wingdings" charset="2"/>
              <a:buChar char=" "/>
            </a:pPr>
            <a:endParaRPr lang="en-US" dirty="0" smtClean="0"/>
          </a:p>
          <a:p>
            <a:r>
              <a:rPr lang="en-US" dirty="0" smtClean="0"/>
              <a:t>hydrochloric acid +  calcium </a:t>
            </a:r>
            <a:r>
              <a:rPr lang="en-US" dirty="0" smtClean="0"/>
              <a:t>carbonate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Wingdings"/>
                <a:ea typeface="Wingdings"/>
                <a:cs typeface="Wingdings"/>
              </a:rPr>
              <a:t>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/>
              <a:t> calcium chloride  +  water + carbon dioxide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hydrochloric acid +  </a:t>
            </a:r>
            <a:r>
              <a:rPr lang="en-US" dirty="0" smtClean="0"/>
              <a:t>zinc</a:t>
            </a:r>
            <a:endParaRPr lang="en-US" dirty="0" smtClean="0"/>
          </a:p>
          <a:p>
            <a:endParaRPr lang="en-US" dirty="0" smtClean="0"/>
          </a:p>
          <a:p>
            <a:pPr>
              <a:buFont typeface="Wingdings" charset="2"/>
              <a:buChar char=" "/>
            </a:pPr>
            <a:r>
              <a:rPr lang="en-US" dirty="0" smtClean="0">
                <a:latin typeface="Wingdings"/>
                <a:ea typeface="Wingdings"/>
                <a:cs typeface="Wingdings"/>
              </a:rPr>
              <a:t>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/>
              <a:t> </a:t>
            </a:r>
            <a:r>
              <a:rPr lang="en-US" dirty="0" smtClean="0"/>
              <a:t>   zinc</a:t>
            </a:r>
            <a:r>
              <a:rPr lang="en-US" dirty="0" smtClean="0"/>
              <a:t> chloride  +  </a:t>
            </a:r>
            <a:r>
              <a:rPr lang="en-US" dirty="0" smtClean="0"/>
              <a:t> hydrogen</a:t>
            </a:r>
            <a:endParaRPr lang="en-US" dirty="0" smtClean="0"/>
          </a:p>
          <a:p>
            <a:pPr>
              <a:buFont typeface="Wingdings" charset="2"/>
              <a:buChar char=" "/>
            </a:pPr>
            <a:endParaRPr lang="en-US" dirty="0" smtClean="0"/>
          </a:p>
          <a:p>
            <a:r>
              <a:rPr lang="en-US" dirty="0" smtClean="0"/>
              <a:t>nitric</a:t>
            </a:r>
            <a:r>
              <a:rPr lang="en-US" dirty="0" smtClean="0"/>
              <a:t> acid +  </a:t>
            </a:r>
            <a:r>
              <a:rPr lang="en-US" dirty="0" smtClean="0"/>
              <a:t>sodium hydroxide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Wingdings"/>
                <a:ea typeface="Wingdings"/>
                <a:cs typeface="Wingdings"/>
              </a:rPr>
              <a:t> 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/>
              <a:t> </a:t>
            </a:r>
            <a:r>
              <a:rPr lang="en-US" dirty="0" smtClean="0"/>
              <a:t>sodium nitrate</a:t>
            </a:r>
            <a:r>
              <a:rPr lang="en-US" dirty="0" smtClean="0"/>
              <a:t>   +  water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</a:t>
            </a:r>
            <a:r>
              <a:rPr lang="en-US" dirty="0" smtClean="0"/>
              <a:t>itric acid  +  </a:t>
            </a:r>
            <a:r>
              <a:rPr lang="en-US" dirty="0" smtClean="0"/>
              <a:t>sodium </a:t>
            </a:r>
            <a:r>
              <a:rPr lang="en-US" dirty="0" err="1" smtClean="0"/>
              <a:t>hydrogencarbonate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pPr>
              <a:buFont typeface="Wingdings" charset="2"/>
              <a:buChar char=" "/>
            </a:pP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/>
              <a:t> </a:t>
            </a:r>
            <a:r>
              <a:rPr lang="en-US" dirty="0" smtClean="0"/>
              <a:t>sodium</a:t>
            </a:r>
            <a:r>
              <a:rPr lang="en-US" dirty="0" smtClean="0"/>
              <a:t> chloride  +  water + carbon dioxide</a:t>
            </a:r>
          </a:p>
          <a:p>
            <a:pPr>
              <a:buFont typeface="Wingdings" charset="2"/>
              <a:buChar char=" "/>
            </a:pPr>
            <a:endParaRPr lang="en-US" dirty="0" smtClean="0"/>
          </a:p>
          <a:p>
            <a:r>
              <a:rPr lang="en-US" dirty="0" smtClean="0"/>
              <a:t>phosphoric</a:t>
            </a:r>
            <a:r>
              <a:rPr lang="en-US" dirty="0" smtClean="0"/>
              <a:t> acid +  </a:t>
            </a:r>
            <a:r>
              <a:rPr lang="en-US" dirty="0" smtClean="0"/>
              <a:t>ammonium</a:t>
            </a:r>
            <a:r>
              <a:rPr lang="en-US" dirty="0" smtClean="0"/>
              <a:t> hydroxide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Wingdings"/>
                <a:ea typeface="Wingdings"/>
                <a:cs typeface="Wingdings"/>
              </a:rPr>
              <a:t>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/>
              <a:t> </a:t>
            </a:r>
            <a:r>
              <a:rPr lang="en-US" dirty="0" smtClean="0"/>
              <a:t>ammonium phosphate</a:t>
            </a:r>
            <a:r>
              <a:rPr lang="en-US" dirty="0" smtClean="0"/>
              <a:t>   +  water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hydrochloric acid  +  </a:t>
            </a:r>
            <a:r>
              <a:rPr lang="en-US" dirty="0" smtClean="0"/>
              <a:t>sodium oxide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pPr>
              <a:buFont typeface="Wingdings" charset="2"/>
              <a:buChar char=" "/>
            </a:pP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/>
              <a:t> </a:t>
            </a:r>
            <a:r>
              <a:rPr lang="en-US" dirty="0" smtClean="0"/>
              <a:t>sodium</a:t>
            </a:r>
            <a:r>
              <a:rPr lang="en-US" dirty="0" smtClean="0"/>
              <a:t> chloride  +  water </a:t>
            </a:r>
          </a:p>
          <a:p>
            <a:pPr>
              <a:buFont typeface="Wingdings" charset="2"/>
              <a:buChar char=" 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56028" y="274637"/>
            <a:ext cx="2030772" cy="5851525"/>
          </a:xfrm>
        </p:spPr>
        <p:txBody>
          <a:bodyPr>
            <a:noAutofit/>
          </a:bodyPr>
          <a:lstStyle/>
          <a:p>
            <a:r>
              <a:rPr lang="en-US" sz="2400" dirty="0" smtClean="0"/>
              <a:t>For each of the images explain how it is connected to acid and alkalis.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658753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429" y="4001955"/>
            <a:ext cx="2555227" cy="227131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9450" y="772714"/>
            <a:ext cx="2300161" cy="24396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3619" y="4587475"/>
            <a:ext cx="1181100" cy="1574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6619" y="772714"/>
            <a:ext cx="1270000" cy="1676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3919" y="4001955"/>
            <a:ext cx="1282700" cy="1562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34169" y="2466765"/>
            <a:ext cx="1181100" cy="11811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047" y="2245985"/>
            <a:ext cx="2129306" cy="33391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9974" y="2554600"/>
            <a:ext cx="1651000" cy="1117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127</Words>
  <Application>Microsoft Macintosh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Acid reactions</vt:lpstr>
      <vt:lpstr>Acid reactions</vt:lpstr>
      <vt:lpstr>Acid reactions</vt:lpstr>
      <vt:lpstr>Acid reactions</vt:lpstr>
      <vt:lpstr>Acid reactions</vt:lpstr>
      <vt:lpstr>For each of the images explain how it is connected to acid and alkalis.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 reactions</dc:title>
  <dc:creator>Client Admin</dc:creator>
  <cp:lastModifiedBy>Client Admin</cp:lastModifiedBy>
  <cp:revision>5</cp:revision>
  <dcterms:created xsi:type="dcterms:W3CDTF">2012-05-14T06:29:07Z</dcterms:created>
  <dcterms:modified xsi:type="dcterms:W3CDTF">2012-05-14T07:03:52Z</dcterms:modified>
</cp:coreProperties>
</file>